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0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6BED3-D9F8-4BDE-9690-B80BFD3A0888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C640E-E766-4F8D-A1AF-93FD320E3C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4DCC4-CB82-4424-8BB2-B9624F43B5E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C640E-E766-4F8D-A1AF-93FD320E3CD1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2E5A-311D-44E0-9565-466C26B92877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617DD-24FF-4655-B71B-0803ED083165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DECB6-D8BE-4635-B14A-B1034CB2C487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815E-8AEA-4A79-99C4-0FE955E462F5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6A3C-A45F-40EE-AC67-4A0BA61A13BF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10BC3-D0C3-4B1E-8FC4-BF86B4039E71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D27F-FAAE-42CE-8E54-DC60899F313E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15CA-1DA2-453F-B99E-94C81D2162F1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B861-6C4E-4F0B-BB03-E32D36A14FDC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78C-9966-4E1D-A76E-09ADB66A37D0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B8A1-2FEF-4436-8D95-E9428588FA1A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D474E-8877-43F7-9659-F7CB20584A9D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D7047-1047-431C-95B1-77ECC3BFC0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instagram.com/jpwebdevelopers/" TargetMode="External"/><Relationship Id="rId4" Type="http://schemas.openxmlformats.org/officeDocument/2006/relationships/hyperlink" Target="https://www.jpwebdevelopers.i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90600" y="2209800"/>
            <a:ext cx="7315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Presentation </a:t>
            </a:r>
            <a:r>
              <a:rPr lang="en-IN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IN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4000" b="1" dirty="0" smtClean="0">
                <a:latin typeface="Times New Roman" pitchFamily="18" charset="0"/>
                <a:cs typeface="Times New Roman" pitchFamily="18" charset="0"/>
              </a:rPr>
              <a:t>OOPS &amp; POP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 thruBlk="1"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u="sng" dirty="0" smtClean="0">
                <a:latin typeface="Castellar" pitchFamily="18" charset="0"/>
              </a:rPr>
              <a:t>Contents</a:t>
            </a:r>
            <a:r>
              <a:rPr lang="en-US" dirty="0" smtClean="0">
                <a:latin typeface="Castellar" pitchFamily="18" charset="0"/>
              </a:rPr>
              <a:t> :</a:t>
            </a:r>
            <a:endParaRPr lang="en-US" dirty="0">
              <a:latin typeface="Castellar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7239000" cy="39624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INTRODUCTION TO OOPS.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INTRODUCTION TO POP.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DIFFERENCE BETWEEN OOPS AND POP.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APPLICATION OF OOPs.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fade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685800"/>
            <a:ext cx="69342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smtClean="0">
                <a:latin typeface="Castellar" pitchFamily="18" charset="0"/>
              </a:rPr>
              <a:t>INTRODUCTION TO oopS :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524000"/>
            <a:ext cx="93724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Object Oriented Programming is a programming  based on </a:t>
            </a:r>
          </a:p>
          <a:p>
            <a:r>
              <a:rPr lang="en-US" sz="2800" dirty="0" smtClean="0"/>
              <a:t>the Concept of Objects, which can contain data and code.</a:t>
            </a:r>
          </a:p>
          <a:p>
            <a:r>
              <a:rPr lang="en-US" sz="2800" dirty="0" smtClean="0"/>
              <a:t>(data in the form of fields, and code in the form of</a:t>
            </a:r>
          </a:p>
          <a:p>
            <a:r>
              <a:rPr lang="en-US" sz="2800" dirty="0" smtClean="0"/>
              <a:t> procedure.)</a:t>
            </a:r>
          </a:p>
          <a:p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3733800"/>
            <a:ext cx="890891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Since the 1980’s the word ‘OBJECT’ has appeared in relation</a:t>
            </a:r>
          </a:p>
          <a:p>
            <a:r>
              <a:rPr lang="en-US" sz="2800" dirty="0" smtClean="0"/>
              <a:t>to programming languages with almost all languages devel-</a:t>
            </a:r>
          </a:p>
          <a:p>
            <a:r>
              <a:rPr lang="en-US" sz="2800" dirty="0" smtClean="0"/>
              <a:t>oped since 1990 having object – oriented features.</a:t>
            </a:r>
          </a:p>
        </p:txBody>
      </p:sp>
    </p:spTree>
  </p:cSld>
  <p:clrMapOvr>
    <a:masterClrMapping/>
  </p:clrMapOvr>
  <p:transition>
    <p:split orient="vert" dir="in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609600"/>
            <a:ext cx="66672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sng" dirty="0" smtClean="0">
                <a:latin typeface="Castellar" pitchFamily="18" charset="0"/>
              </a:rPr>
              <a:t>INTRODUCTION TO pop :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828800"/>
            <a:ext cx="8229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Programming in the high-level </a:t>
            </a:r>
            <a:r>
              <a:rPr lang="en-US" sz="3200" b="1" dirty="0"/>
              <a:t>languages</a:t>
            </a:r>
            <a:r>
              <a:rPr lang="en-US" sz="3200" dirty="0"/>
              <a:t> such as COBOL, FORTRAN, C, etc. is known as procedure-oriented programming. Procedure-oriented programming basically contains group of instructions known as function. There are multiple functions into the program.</a:t>
            </a:r>
          </a:p>
        </p:txBody>
      </p:sp>
    </p:spTree>
  </p:cSld>
  <p:clrMapOvr>
    <a:masterClrMapping/>
  </p:clrMapOvr>
  <p:transition>
    <p:zoom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100" b="1" u="sng" dirty="0" smtClean="0">
                <a:latin typeface="Castellar" pitchFamily="18" charset="0"/>
              </a:rPr>
              <a:t>DIFFERENCE BETWEEN OOPS AND POP:</a:t>
            </a:r>
            <a:r>
              <a:rPr lang="en-US" b="1" u="sng" dirty="0" smtClean="0">
                <a:latin typeface="Castellar" pitchFamily="18" charset="0"/>
              </a:rPr>
              <a:t/>
            </a:r>
            <a:br>
              <a:rPr lang="en-US" b="1" u="sng" dirty="0" smtClean="0">
                <a:latin typeface="Castellar" pitchFamily="18" charset="0"/>
              </a:rPr>
            </a:b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4040188" cy="639762"/>
          </a:xfrm>
        </p:spPr>
        <p:txBody>
          <a:bodyPr/>
          <a:lstStyle/>
          <a:p>
            <a:r>
              <a:rPr lang="en-US" dirty="0" smtClean="0"/>
              <a:t>                 POP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40188" cy="395128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 programming  paradigm that is based upon the concept of procedure calls called “POP”</a:t>
            </a:r>
          </a:p>
          <a:p>
            <a:r>
              <a:rPr lang="en-US" dirty="0" smtClean="0"/>
              <a:t>In pop, program is divided into small parts called functions.</a:t>
            </a:r>
          </a:p>
          <a:p>
            <a:r>
              <a:rPr lang="en-US" dirty="0" smtClean="0"/>
              <a:t>POP follows Top-Down approach in program design.</a:t>
            </a:r>
          </a:p>
          <a:p>
            <a:r>
              <a:rPr lang="en-US" dirty="0" smtClean="0"/>
              <a:t>Example : C,FORTAN,PASCAL.</a:t>
            </a:r>
          </a:p>
          <a:p>
            <a:r>
              <a:rPr lang="en-US" dirty="0" smtClean="0"/>
              <a:t>Pop needs less memory.</a:t>
            </a:r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648200" y="1066800"/>
            <a:ext cx="4041775" cy="639762"/>
          </a:xfrm>
        </p:spPr>
        <p:txBody>
          <a:bodyPr/>
          <a:lstStyle/>
          <a:p>
            <a:r>
              <a:rPr lang="en-US" dirty="0" smtClean="0"/>
              <a:t>            OOP’s 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8200" y="1905000"/>
            <a:ext cx="4041775" cy="395128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programming paradigm based on the concept of objects called “OOPs”.</a:t>
            </a:r>
          </a:p>
          <a:p>
            <a:r>
              <a:rPr lang="en-US" dirty="0" smtClean="0"/>
              <a:t>In oop, program is divided into pats called objects.</a:t>
            </a:r>
          </a:p>
          <a:p>
            <a:r>
              <a:rPr lang="en-US" dirty="0" smtClean="0"/>
              <a:t>Oops follows Bottom - up  approach in program design.</a:t>
            </a:r>
          </a:p>
          <a:p>
            <a:r>
              <a:rPr lang="en-US" dirty="0" smtClean="0"/>
              <a:t>Example : C++,</a:t>
            </a:r>
            <a:r>
              <a:rPr lang="en-US" dirty="0" err="1" smtClean="0"/>
              <a:t>JAVA,etc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Oops needs more  memory 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cut thruBlk="1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304800"/>
            <a:ext cx="62440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 smtClean="0">
                <a:latin typeface="Castellar" pitchFamily="18" charset="0"/>
              </a:rPr>
              <a:t>APPLICATION OF OOPs :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102578"/>
            <a:ext cx="73152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3200" dirty="0"/>
              <a:t>Real-Time System </a:t>
            </a:r>
            <a:r>
              <a:rPr lang="en-US" sz="3200" dirty="0" smtClean="0"/>
              <a:t>design.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3200" dirty="0" smtClean="0"/>
              <a:t>Object-oriented database.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3200" dirty="0"/>
              <a:t>AI and Expert </a:t>
            </a:r>
            <a:r>
              <a:rPr lang="en-US" sz="3200" dirty="0" smtClean="0"/>
              <a:t>System.</a:t>
            </a:r>
            <a:endParaRPr lang="en-US" sz="3200" dirty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3200" dirty="0"/>
              <a:t>Decision support and office </a:t>
            </a:r>
            <a:r>
              <a:rPr lang="en-US" sz="3200" dirty="0" smtClean="0"/>
              <a:t>   automation </a:t>
            </a:r>
            <a:r>
              <a:rPr lang="en-US" sz="3200" dirty="0"/>
              <a:t>systems </a:t>
            </a:r>
            <a:r>
              <a:rPr lang="en-US" sz="3200" dirty="0" smtClean="0"/>
              <a:t>etc.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3200" dirty="0"/>
              <a:t>User interface design such as windows, </a:t>
            </a:r>
            <a:r>
              <a:rPr lang="en-US" sz="3200" dirty="0" smtClean="0"/>
              <a:t>menu.</a:t>
            </a:r>
            <a:endParaRPr lang="en-US" sz="3200" dirty="0"/>
          </a:p>
          <a:p>
            <a:pPr>
              <a:buFont typeface="Wingdings" pitchFamily="2" charset="2"/>
              <a:buChar char="§"/>
            </a:pPr>
            <a:endParaRPr lang="en-US" sz="3200" dirty="0"/>
          </a:p>
        </p:txBody>
      </p:sp>
    </p:spTree>
  </p:cSld>
  <p:clrMapOvr>
    <a:masterClrMapping/>
  </p:clrMapOvr>
  <p:transition>
    <p:wheel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524000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Thank  </a:t>
            </a:r>
            <a:r>
              <a:rPr lang="en-US" sz="5400" dirty="0" smtClean="0"/>
              <a:t>                      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2133600"/>
            <a:ext cx="14446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haroni" pitchFamily="2" charset="-79"/>
                <a:cs typeface="Aharoni" pitchFamily="2" charset="-79"/>
              </a:rPr>
              <a:t>you</a:t>
            </a:r>
            <a:endParaRPr lang="en-US" sz="5400" dirty="0">
              <a:solidFill>
                <a:schemeClr val="accent5">
                  <a:lumMod val="40000"/>
                  <a:lumOff val="6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838200"/>
            <a:ext cx="6858000" cy="4385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Download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ppt’s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and handwritten notes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JP Web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Follow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instagram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:-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@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265</Words>
  <Application>Microsoft Office PowerPoint</Application>
  <PresentationFormat>On-screen Show (4:3)</PresentationFormat>
  <Paragraphs>59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Contents :</vt:lpstr>
      <vt:lpstr>Slide 3</vt:lpstr>
      <vt:lpstr>Slide 4</vt:lpstr>
      <vt:lpstr>DIFFERENCE BETWEEN OOPS AND POP: </vt:lpstr>
      <vt:lpstr>Slide 6</vt:lpstr>
      <vt:lpstr>Slide 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mankaran</dc:creator>
  <cp:lastModifiedBy>pcw</cp:lastModifiedBy>
  <cp:revision>14</cp:revision>
  <dcterms:created xsi:type="dcterms:W3CDTF">2021-06-29T08:20:21Z</dcterms:created>
  <dcterms:modified xsi:type="dcterms:W3CDTF">2021-06-29T11:49:20Z</dcterms:modified>
</cp:coreProperties>
</file>